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65" r:id="rId5"/>
    <p:sldId id="267" r:id="rId6"/>
    <p:sldId id="260" r:id="rId7"/>
    <p:sldId id="258" r:id="rId8"/>
    <p:sldId id="268" r:id="rId9"/>
    <p:sldId id="259" r:id="rId10"/>
    <p:sldId id="272" r:id="rId11"/>
    <p:sldId id="264" r:id="rId12"/>
    <p:sldId id="269" r:id="rId13"/>
    <p:sldId id="270" r:id="rId14"/>
    <p:sldId id="275" r:id="rId15"/>
    <p:sldId id="271" r:id="rId16"/>
    <p:sldId id="274" r:id="rId17"/>
    <p:sldId id="273" r:id="rId18"/>
    <p:sldId id="276" r:id="rId19"/>
    <p:sldId id="262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2906" autoAdjust="0"/>
  </p:normalViewPr>
  <p:slideViewPr>
    <p:cSldViewPr snapToGrid="0">
      <p:cViewPr>
        <p:scale>
          <a:sx n="50" d="100"/>
          <a:sy n="50" d="100"/>
        </p:scale>
        <p:origin x="732" y="294"/>
      </p:cViewPr>
      <p:guideLst/>
    </p:cSldViewPr>
  </p:slideViewPr>
  <p:notesTextViewPr>
    <p:cViewPr>
      <p:scale>
        <a:sx n="1" d="1"/>
        <a:sy n="1" d="1"/>
      </p:scale>
      <p:origin x="0" y="-11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D2CD2-5966-4378-84E9-0449F068572C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14DEC-F155-48AF-8D87-582414EA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1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79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the server burning to the ground because</a:t>
            </a:r>
            <a:r>
              <a:rPr lang="en-US" baseline="0" dirty="0" smtClean="0"/>
              <a:t> of a bad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8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50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getTicket</a:t>
            </a:r>
            <a:r>
              <a:rPr lang="en-US" dirty="0" smtClean="0"/>
              <a:t> vs ticket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3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the server burning to the ground because</a:t>
            </a:r>
            <a:r>
              <a:rPr lang="en-US" baseline="0" dirty="0" smtClean="0"/>
              <a:t> of a bad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33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8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instead of the server going up in flames when it can’t find our desired resource, we return a 404 status code. </a:t>
            </a:r>
            <a:r>
              <a:rPr lang="en-US" dirty="0" smtClean="0"/>
              <a:t>That</a:t>
            </a:r>
            <a:r>
              <a:rPr lang="en-US" baseline="0" dirty="0" smtClean="0"/>
              <a:t>’s why we see 404 when a page is not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3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= </a:t>
            </a:r>
            <a:r>
              <a:rPr lang="en-US" dirty="0" smtClean="0"/>
              <a:t>read/write</a:t>
            </a:r>
          </a:p>
          <a:p>
            <a:endParaRPr lang="en-US" dirty="0" smtClean="0"/>
          </a:p>
          <a:p>
            <a:r>
              <a:rPr lang="en-US" dirty="0" smtClean="0"/>
              <a:t>Access</a:t>
            </a:r>
            <a:r>
              <a:rPr lang="en-US" baseline="0" dirty="0" smtClean="0"/>
              <a:t> to info of trillions of tweets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0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</a:t>
            </a:r>
            <a:r>
              <a:rPr lang="en-US" baseline="0" dirty="0" smtClean="0"/>
              <a:t> RESTful Web APIs client server communication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http messages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http messages are http requests and response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That’s the same standard of communication that our browsers use to request the beautiful web pages that we request from servers all over the world - everyday! HTTP message</a:t>
            </a:r>
            <a:r>
              <a:rPr lang="en-US" sz="1200" baseline="0" dirty="0" smtClean="0">
                <a:solidFill>
                  <a:schemeClr val="tx1"/>
                </a:solidFill>
              </a:rPr>
              <a:t>s include http</a:t>
            </a:r>
            <a:endParaRPr lang="en-US" sz="12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6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17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</a:t>
            </a:r>
            <a:r>
              <a:rPr lang="en-US" baseline="0" dirty="0" smtClean="0"/>
              <a:t> our Http request will be this </a:t>
            </a:r>
            <a:r>
              <a:rPr lang="en-US" baseline="0" dirty="0" smtClean="0"/>
              <a:t>football http protocol ball</a:t>
            </a:r>
          </a:p>
          <a:p>
            <a:r>
              <a:rPr lang="en-US" baseline="0" dirty="0" smtClean="0"/>
              <a:t>Get = could query or search for some info on the database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8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green:</a:t>
            </a:r>
            <a:r>
              <a:rPr lang="en-US" baseline="0" dirty="0" smtClean="0"/>
              <a:t> base of ticket </a:t>
            </a:r>
            <a:r>
              <a:rPr lang="en-US" dirty="0" smtClean="0"/>
              <a:t>We include</a:t>
            </a:r>
            <a:r>
              <a:rPr lang="en-US" baseline="0" dirty="0" smtClean="0"/>
              <a:t> information like this in the headers of the Request. There a tons of fields that can be used in the header of HTTP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Request line: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(request) use </a:t>
            </a:r>
            <a:r>
              <a:rPr lang="en-US" baseline="0" dirty="0" err="1" smtClean="0"/>
              <a:t>params</a:t>
            </a:r>
            <a:r>
              <a:rPr lang="en-US" baseline="0" dirty="0" smtClean="0"/>
              <a:t> to determine which what info u want</a:t>
            </a:r>
          </a:p>
          <a:p>
            <a:r>
              <a:rPr lang="en-US" baseline="0" dirty="0" smtClean="0"/>
              <a:t>Status line: status code (response)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Headers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Body/ optional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3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instead of the server going up in flames when it can’t find our desired resource, we return a 404 status code. </a:t>
            </a:r>
            <a:r>
              <a:rPr lang="en-US" dirty="0" smtClean="0"/>
              <a:t>That</a:t>
            </a:r>
            <a:r>
              <a:rPr lang="en-US" baseline="0" dirty="0" smtClean="0"/>
              <a:t>’s why we see 404 when a page is not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38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404 error</a:t>
            </a:r>
            <a:r>
              <a:rPr lang="en-US" baseline="0" dirty="0" smtClean="0"/>
              <a:t> pages, usually when we try to access something on a web server that can not be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2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7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5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4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6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8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3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2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6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4AAEE-1D05-4961-9E94-1EA52273ABF4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6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68962"/>
            <a:ext cx="9144000" cy="155986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SEL Intern Presentation: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Summer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By: Tyler Cruz</a:t>
            </a:r>
          </a:p>
          <a:p>
            <a:r>
              <a:rPr lang="en-US" sz="2800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Software Engineer Intern</a:t>
            </a:r>
            <a:endParaRPr lang="en-US" sz="2800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08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28" y="1598285"/>
            <a:ext cx="6422810" cy="48171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40657" y="407015"/>
            <a:ext cx="9110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can’t find ticket #10, boss!!!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40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7741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253" y="3732519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10801448" y="2826351"/>
            <a:ext cx="793425" cy="3693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11977" y="1579572"/>
            <a:ext cx="1769418" cy="923330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The RESPONSE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 message to client (HTTP)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7238">
            <a:off x="913687" y="1636838"/>
            <a:ext cx="4834326" cy="4584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17992" y="281354"/>
            <a:ext cx="5709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HTTP Response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3846" y="1574849"/>
            <a:ext cx="356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What’s in the response?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2123" y="2405475"/>
            <a:ext cx="516987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JSON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XAML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HTML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Et cetera…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And a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 code</a:t>
            </a:r>
            <a:r>
              <a:rPr lang="en-US" sz="2400" b="1" dirty="0" smtClean="0">
                <a:solidFill>
                  <a:schemeClr val="bg1"/>
                </a:solidFill>
              </a:rPr>
              <a:t>!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200s = SUCCESS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400s = NOT FOUND (404)</a:t>
            </a:r>
          </a:p>
        </p:txBody>
      </p:sp>
    </p:spTree>
    <p:extLst>
      <p:ext uri="{BB962C8B-B14F-4D97-AF65-F5344CB8AC3E}">
        <p14:creationId xmlns:p14="http://schemas.microsoft.com/office/powerpoint/2010/main" val="5008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46" y="451339"/>
            <a:ext cx="9667875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8" y="469566"/>
            <a:ext cx="8393724" cy="6106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1" y="762001"/>
            <a:ext cx="10645204" cy="5474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08" y="609937"/>
            <a:ext cx="10047750" cy="56267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41403" y="4866014"/>
            <a:ext cx="18501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mh…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9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dvAuto="500"/>
      <p:bldP spid="8" grpI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28" y="950585"/>
            <a:ext cx="6422810" cy="48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7741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253" y="3732519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10801448" y="2826351"/>
            <a:ext cx="793425" cy="3693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11977" y="1579572"/>
            <a:ext cx="1769418" cy="923330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The RESPONSE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 message to client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1545" y="2501319"/>
            <a:ext cx="8209991" cy="33429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74354" y="1362650"/>
            <a:ext cx="4044030" cy="4521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0126" y="1403294"/>
            <a:ext cx="5375106" cy="4440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3264" y="1850715"/>
            <a:ext cx="6838272" cy="4003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769" y="1810054"/>
            <a:ext cx="2296359" cy="4074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flipH="1">
            <a:off x="4096997" y="6654881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744" y="3445793"/>
            <a:ext cx="2103302" cy="2438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744" y="2688213"/>
            <a:ext cx="1666384" cy="31498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flipH="1"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6361" y="3345121"/>
            <a:ext cx="1290432" cy="22252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824" y="3392756"/>
            <a:ext cx="1493649" cy="22252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3964" y="3659009"/>
            <a:ext cx="1432684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Oval Callout 5"/>
          <p:cNvSpPr/>
          <p:nvPr/>
        </p:nvSpPr>
        <p:spPr>
          <a:xfrm flipH="1">
            <a:off x="74288" y="1506991"/>
            <a:ext cx="1935106" cy="1233477"/>
          </a:xfrm>
          <a:prstGeom prst="wedgeEllipseCallout">
            <a:avLst>
              <a:gd name="adj1" fmla="val -13741"/>
              <a:gd name="adj2" fmla="val 91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Looks like there is no ticket 10.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8740195">
            <a:off x="1721925" y="3889511"/>
            <a:ext cx="6511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404</a:t>
            </a:r>
            <a:endParaRPr lang="en-US" sz="2400" b="0" cap="none" spc="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78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44444E-6 L 0.06523 0.0048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23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700000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7" grpId="2"/>
      <p:bldP spid="7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30" y="1459356"/>
            <a:ext cx="4044030" cy="4521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9" y="1556392"/>
            <a:ext cx="5375106" cy="4440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9" y="1941185"/>
            <a:ext cx="6838272" cy="4003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09" y="1914309"/>
            <a:ext cx="2296359" cy="4074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29" y="2639586"/>
            <a:ext cx="8209991" cy="3342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2432" y="7482904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68" y="2807879"/>
            <a:ext cx="1666384" cy="31498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807" y="3719339"/>
            <a:ext cx="1493649" cy="22252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1" y="3726830"/>
            <a:ext cx="1432684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6" name="Oval Callout 35"/>
          <p:cNvSpPr/>
          <p:nvPr/>
        </p:nvSpPr>
        <p:spPr>
          <a:xfrm>
            <a:off x="9708813" y="1914310"/>
            <a:ext cx="2515607" cy="1732812"/>
          </a:xfrm>
          <a:prstGeom prst="wedgeEllipseCallout">
            <a:avLst>
              <a:gd name="adj1" fmla="val 2416"/>
              <a:gd name="adj2" fmla="val 637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Someone get me the info for ticket with id 9, pronto!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2610322">
            <a:off x="9497839" y="4275917"/>
            <a:ext cx="7647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" b="1" cap="none" spc="50" dirty="0" smtClean="0">
                <a:ln w="9525" cmpd="sng">
                  <a:solidFill>
                    <a:schemeClr val="accent6"/>
                  </a:solidFill>
                  <a:prstDash val="solid"/>
                </a:ln>
                <a:solidFill>
                  <a:srgbClr val="92D05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GET /ticket?id=9</a:t>
            </a:r>
            <a:endParaRPr lang="en-US" sz="600" b="1" cap="none" spc="50" dirty="0">
              <a:ln w="9525" cmpd="sng">
                <a:solidFill>
                  <a:schemeClr val="accent6"/>
                </a:solidFill>
                <a:prstDash val="solid"/>
              </a:ln>
              <a:solidFill>
                <a:srgbClr val="92D05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711049"/>
            <a:ext cx="50197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GET 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/ticket?id=9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92D05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" name="Oval Callout 1"/>
          <p:cNvSpPr/>
          <p:nvPr/>
        </p:nvSpPr>
        <p:spPr>
          <a:xfrm>
            <a:off x="2412150" y="2893007"/>
            <a:ext cx="1338556" cy="1014390"/>
          </a:xfrm>
          <a:prstGeom prst="wedgeEllipseCallout">
            <a:avLst>
              <a:gd name="adj1" fmla="val -36084"/>
              <a:gd name="adj2" fmla="val 610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Let’s try ticket 9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0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6.25E-7 3.33333E-6 L -0.11419 0.226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113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26" grpId="0"/>
      <p:bldP spid="26" grpId="1"/>
      <p:bldP spid="26" grpId="2"/>
      <p:bldP spid="2" grpId="0" animBg="1"/>
      <p:bldP spid="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31962"/>
            <a:ext cx="7086600" cy="5394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73959" y="121265"/>
            <a:ext cx="47773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Found it, boss!!!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93" y="1397878"/>
            <a:ext cx="2453314" cy="24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1545" y="2501319"/>
            <a:ext cx="8209991" cy="33429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74354" y="1362650"/>
            <a:ext cx="4044030" cy="4521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0126" y="1403294"/>
            <a:ext cx="5375106" cy="4440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3264" y="1850715"/>
            <a:ext cx="6838272" cy="4003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769" y="1810054"/>
            <a:ext cx="2296359" cy="4074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flipH="1">
            <a:off x="4001747" y="6769181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744" y="3445793"/>
            <a:ext cx="2103302" cy="2438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744" y="2688213"/>
            <a:ext cx="1666384" cy="31498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flipH="1"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6361" y="3345121"/>
            <a:ext cx="1290432" cy="22252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824" y="3392756"/>
            <a:ext cx="1493649" cy="22252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3964" y="3659009"/>
            <a:ext cx="1432684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Oval Callout 5"/>
          <p:cNvSpPr/>
          <p:nvPr/>
        </p:nvSpPr>
        <p:spPr>
          <a:xfrm flipH="1">
            <a:off x="70784" y="1134020"/>
            <a:ext cx="1571153" cy="1554193"/>
          </a:xfrm>
          <a:prstGeom prst="wedgeEllipseCallout">
            <a:avLst>
              <a:gd name="adj1" fmla="val -13741"/>
              <a:gd name="adj2" fmla="val 91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B0F0"/>
                </a:solidFill>
              </a:rPr>
              <a:t>TICKET 9 request SUCCESS. I have all the information on ticket 9!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8740195">
            <a:off x="1721924" y="3889511"/>
            <a:ext cx="6511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3175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endParaRPr lang="en-US" sz="2400" b="0" cap="none" spc="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82839" y="3889510"/>
            <a:ext cx="6511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3175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endParaRPr lang="en-US" sz="2400" b="0" cap="none" spc="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42607" y="3754923"/>
            <a:ext cx="9637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3175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endParaRPr lang="en-US" sz="4000" b="0" cap="none" spc="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1110435" y="3568013"/>
            <a:ext cx="99318" cy="102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415177" y="3568013"/>
            <a:ext cx="99318" cy="102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11872373">
            <a:off x="1040055" y="3121706"/>
            <a:ext cx="604721" cy="751987"/>
          </a:xfrm>
          <a:prstGeom prst="arc">
            <a:avLst>
              <a:gd name="adj1" fmla="val 13922657"/>
              <a:gd name="adj2" fmla="val 1724217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6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06028 0.0041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30" grpId="0"/>
      <p:bldP spid="30" grpId="1"/>
      <p:bldP spid="30" grpId="2"/>
      <p:bldP spid="32" grpId="0"/>
      <p:bldP spid="8" grpId="0" animBg="1"/>
      <p:bldP spid="33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43641"/>
            <a:ext cx="12737432" cy="70986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Tyler, who are you?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09" y="1775084"/>
            <a:ext cx="3084724" cy="3055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753304"/>
            <a:ext cx="52654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intern that works for Matt,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 computer science major,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 person who loves sports and coding,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 Marylander,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And a Coug!</a:t>
            </a:r>
          </a:p>
        </p:txBody>
      </p:sp>
      <p:pic>
        <p:nvPicPr>
          <p:cNvPr id="3" name="ro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595055" y="8233023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7998" y="-22804427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16820" y="6825340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0337" y="-22511626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10205252" y="6803579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93078" y="-22489852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02676" y="-22500737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0168" y="6809299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61139" y="6809298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42944" y="-22892657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02242" y="-22932761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79759" y="-22932761"/>
            <a:ext cx="549894" cy="2256379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10100100010001110110001110101011010010001000111011000111010101</a:t>
            </a:r>
            <a:endParaRPr lang="en-US" sz="2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2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89 2.22222E-6 L -0.01562 -4.31736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1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0.00208 -4.33495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67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00208 -4.33495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67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00495 4.32292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21613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00339 4.325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2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0.02747 4.33634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2168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-0.02747 4.33634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2168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0"/>
                            </p:stCondLst>
                            <p:childTnLst>
                              <p:par>
                                <p:cTn id="2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2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5" grpId="2" animBg="1"/>
      <p:bldP spid="7" grpId="0"/>
      <p:bldP spid="8" grpId="0"/>
      <p:bldP spid="14" grpId="0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7238">
            <a:off x="2299419" y="683430"/>
            <a:ext cx="6749166" cy="64000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9156" y="281354"/>
            <a:ext cx="11326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 Response from JitBit’s RESTful API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78785" y="1461144"/>
            <a:ext cx="2309542" cy="70788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status: </a:t>
            </a:r>
            <a:r>
              <a:rPr lang="en-US" sz="4000" b="0" cap="none" spc="0" dirty="0" smtClean="0">
                <a:ln w="3175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endParaRPr lang="en-US" sz="4000" b="0" cap="none" spc="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1068" y="2262756"/>
            <a:ext cx="3126882" cy="138499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Header: </a:t>
            </a:r>
            <a:endParaRPr lang="en-US" sz="280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 smtClean="0">
                <a:ln w="3175">
                  <a:solidFill>
                    <a:schemeClr val="tx1"/>
                  </a:solidFill>
                </a:ln>
              </a:rPr>
              <a:t>Content-type: JSON,</a:t>
            </a:r>
          </a:p>
          <a:p>
            <a:pPr algn="ctr"/>
            <a:r>
              <a:rPr lang="en-US" sz="2800" dirty="0" smtClean="0">
                <a:ln w="3175">
                  <a:solidFill>
                    <a:schemeClr val="tx1"/>
                  </a:solidFill>
                </a:ln>
              </a:rPr>
              <a:t>Server: Apache/3.0 </a:t>
            </a:r>
            <a:endParaRPr lang="en-US" sz="2800" b="0" cap="none" spc="0" dirty="0" smtClean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06501" y="3713849"/>
            <a:ext cx="4216026" cy="236988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Body</a:t>
            </a:r>
            <a:r>
              <a:rPr lang="en-US" sz="28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sz="36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</a:t>
            </a:r>
          </a:p>
          <a:p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id: 9, </a:t>
            </a:r>
          </a:p>
          <a:p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tech: “Chase Guyer”, </a:t>
            </a:r>
          </a:p>
          <a:p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status: “In progress”</a:t>
            </a:r>
          </a:p>
          <a:p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2000" b="0" cap="none" spc="0" dirty="0" smtClean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01980" y="2967335"/>
            <a:ext cx="3388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 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86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65125"/>
            <a:ext cx="110490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Tyler, the most interesting thing you’ve learned?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48668" y="1905469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bubb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71569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1438" y="454105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4548" y="1950525"/>
            <a:ext cx="58297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Many of the websites you know and love offer RESTful Web Services, including Facebook, Twitter, PayPal, JitBit and Jira - just to name a few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These APIs </a:t>
            </a:r>
            <a:r>
              <a:rPr lang="en-US" sz="2400" dirty="0">
                <a:solidFill>
                  <a:schemeClr val="bg1"/>
                </a:solidFill>
              </a:rPr>
              <a:t>allow us to </a:t>
            </a:r>
            <a:r>
              <a:rPr lang="en-US" sz="2400" dirty="0" smtClean="0">
                <a:solidFill>
                  <a:schemeClr val="bg1"/>
                </a:solidFill>
              </a:rPr>
              <a:t>read/write data using HTTP protocol from/to </a:t>
            </a:r>
            <a:r>
              <a:rPr lang="en-US" sz="2400" dirty="0">
                <a:solidFill>
                  <a:schemeClr val="bg1"/>
                </a:solidFill>
              </a:rPr>
              <a:t>these </a:t>
            </a:r>
            <a:r>
              <a:rPr lang="en-US" sz="2400" dirty="0" smtClean="0">
                <a:solidFill>
                  <a:schemeClr val="bg1"/>
                </a:solidFill>
              </a:rPr>
              <a:t>servers in order </a:t>
            </a:r>
            <a:r>
              <a:rPr lang="en-US" sz="2400" dirty="0">
                <a:solidFill>
                  <a:schemeClr val="bg1"/>
                </a:solidFill>
              </a:rPr>
              <a:t>to make our programs’ wildest dreams come true. 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1438" y="454105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32030" y="2487615"/>
            <a:ext cx="3493478" cy="2250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HTTP Protocol: </a:t>
            </a:r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dirty="0" smtClean="0">
                <a:solidFill>
                  <a:schemeClr val="tx1"/>
                </a:solidFill>
              </a:rPr>
              <a:t>same language </a:t>
            </a:r>
            <a:r>
              <a:rPr lang="en-US" sz="2000" dirty="0" smtClean="0">
                <a:solidFill>
                  <a:schemeClr val="tx1"/>
                </a:solidFill>
              </a:rPr>
              <a:t>that our browsers use </a:t>
            </a:r>
            <a:r>
              <a:rPr lang="en-US" sz="2000" dirty="0">
                <a:solidFill>
                  <a:schemeClr val="tx1"/>
                </a:solidFill>
              </a:rPr>
              <a:t>to request the </a:t>
            </a:r>
            <a:r>
              <a:rPr lang="en-US" sz="2000" dirty="0" smtClean="0">
                <a:solidFill>
                  <a:schemeClr val="tx1"/>
                </a:solidFill>
              </a:rPr>
              <a:t>web </a:t>
            </a:r>
            <a:r>
              <a:rPr lang="en-US" sz="2000" dirty="0">
                <a:solidFill>
                  <a:schemeClr val="tx1"/>
                </a:solidFill>
              </a:rPr>
              <a:t>pages that we </a:t>
            </a:r>
            <a:r>
              <a:rPr lang="en-US" sz="2000" dirty="0" smtClean="0">
                <a:solidFill>
                  <a:schemeClr val="tx1"/>
                </a:solidFill>
              </a:rPr>
              <a:t>request!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7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52640" y="2862815"/>
            <a:ext cx="710286" cy="4104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2856" y="1425052"/>
            <a:ext cx="1951081" cy="120032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The REQUEST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 message to the web API using HTTP protocol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31438" y="454105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125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7238">
            <a:off x="913687" y="1636838"/>
            <a:ext cx="4834326" cy="4584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3849" y="281354"/>
            <a:ext cx="52974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HTTP Request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3846" y="1574849"/>
            <a:ext cx="356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What can we request?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3846" y="2475567"/>
            <a:ext cx="5169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We can request: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Data from the server (GET)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To Update something on server (PUT)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To  Post something to server (POST)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To Delete from server (DELETE)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7238">
            <a:off x="913687" y="1636838"/>
            <a:ext cx="4834326" cy="4584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925" y="281354"/>
            <a:ext cx="101452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 Request to JitBit’s RESTful API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2261" y="3467304"/>
            <a:ext cx="5377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GET 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/ticket?id=10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92D05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3961" y="2035680"/>
            <a:ext cx="3868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 request may contain other information, like username and password to ensure the ‘requester’ has permission to request their request.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1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30" y="1459356"/>
            <a:ext cx="4044030" cy="4521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9" y="1556392"/>
            <a:ext cx="5375106" cy="4440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9" y="1941185"/>
            <a:ext cx="6838272" cy="4003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09" y="1914309"/>
            <a:ext cx="2296359" cy="4074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29" y="2639586"/>
            <a:ext cx="8209991" cy="3342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2432" y="7482904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68" y="2807879"/>
            <a:ext cx="1666384" cy="31498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807" y="3719339"/>
            <a:ext cx="1493649" cy="22252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1" y="3726830"/>
            <a:ext cx="1432684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6" name="Oval Callout 35"/>
          <p:cNvSpPr/>
          <p:nvPr/>
        </p:nvSpPr>
        <p:spPr>
          <a:xfrm>
            <a:off x="9708813" y="1914310"/>
            <a:ext cx="2515607" cy="1732812"/>
          </a:xfrm>
          <a:prstGeom prst="wedgeEllipseCallout">
            <a:avLst>
              <a:gd name="adj1" fmla="val 2416"/>
              <a:gd name="adj2" fmla="val 637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Someone get me the info for a ticket with id 10, pronto!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2610322">
            <a:off x="9497839" y="4275917"/>
            <a:ext cx="7647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" b="1" cap="none" spc="50" dirty="0" smtClean="0">
                <a:ln w="9525" cmpd="sng">
                  <a:solidFill>
                    <a:schemeClr val="accent6"/>
                  </a:solidFill>
                  <a:prstDash val="solid"/>
                </a:ln>
                <a:solidFill>
                  <a:srgbClr val="92D05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GET /ticket?id=10</a:t>
            </a:r>
            <a:endParaRPr lang="en-US" sz="600" b="1" cap="none" spc="50" dirty="0">
              <a:ln w="9525" cmpd="sng">
                <a:solidFill>
                  <a:schemeClr val="accent6"/>
                </a:solidFill>
                <a:prstDash val="solid"/>
              </a:ln>
              <a:solidFill>
                <a:srgbClr val="92D05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31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2995</TotalTime>
  <Words>776</Words>
  <Application>Microsoft Office PowerPoint</Application>
  <PresentationFormat>Widescreen</PresentationFormat>
  <Paragraphs>147</Paragraphs>
  <Slides>21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SEL Intern Presentation: Summer 2015</vt:lpstr>
      <vt:lpstr>Tyler, who are you?</vt:lpstr>
      <vt:lpstr>Tyler, the most interesting thing you’ve learned?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 Intern Presentation: Summer 2015</dc:title>
  <dc:creator>Tyler Cruz</dc:creator>
  <cp:lastModifiedBy>Tyler Cruz</cp:lastModifiedBy>
  <cp:revision>76</cp:revision>
  <dcterms:created xsi:type="dcterms:W3CDTF">2015-08-03T15:59:34Z</dcterms:created>
  <dcterms:modified xsi:type="dcterms:W3CDTF">2015-08-05T17:56:43Z</dcterms:modified>
</cp:coreProperties>
</file>